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4"/>
  </p:sldMasterIdLst>
  <p:sldIdLst>
    <p:sldId id="256" r:id="rId5"/>
    <p:sldId id="257" r:id="rId6"/>
    <p:sldId id="259" r:id="rId7"/>
    <p:sldId id="258" r:id="rId8"/>
    <p:sldId id="260" r:id="rId9"/>
    <p:sldId id="261" r:id="rId10"/>
    <p:sldId id="262" r:id="rId11"/>
    <p:sldId id="263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BE868207-9AB8-4603-A548-C1CBFDA8E133}">
          <p14:sldIdLst>
            <p14:sldId id="256"/>
            <p14:sldId id="257"/>
            <p14:sldId id="259"/>
            <p14:sldId id="258"/>
            <p14:sldId id="260"/>
            <p14:sldId id="261"/>
            <p14:sldId id="262"/>
            <p14:sldId id="263"/>
          </p14:sldIdLst>
        </p14:section>
        <p14:section name="Psychospołeczne warunki pracy - model ERI" id="{8AC89BE4-041F-4CC9-96A2-9A9CC4F5A762}">
          <p14:sldIdLst>
            <p14:sldId id="264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C45771-81BC-4509-94E6-A4AC9A4983B3}" v="19" dt="2024-11-05T08:11:57.0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gdalena Knigawka" userId="S::116254@uksw.edu.pl::004da07c-c404-4ceb-a7f0-f4136b90c73c" providerId="AD" clId="Web-{E2EF8DE0-91CE-498B-8D09-2C62DB71AABA}"/>
    <pc:docChg chg="sldOrd">
      <pc:chgData name="Magdalena Knigawka" userId="S::116254@uksw.edu.pl::004da07c-c404-4ceb-a7f0-f4136b90c73c" providerId="AD" clId="Web-{E2EF8DE0-91CE-498B-8D09-2C62DB71AABA}" dt="2023-11-06T16:57:52.229" v="0"/>
      <pc:docMkLst>
        <pc:docMk/>
      </pc:docMkLst>
      <pc:sldChg chg="ord">
        <pc:chgData name="Magdalena Knigawka" userId="S::116254@uksw.edu.pl::004da07c-c404-4ceb-a7f0-f4136b90c73c" providerId="AD" clId="Web-{E2EF8DE0-91CE-498B-8D09-2C62DB71AABA}" dt="2023-11-06T16:57:52.229" v="0"/>
        <pc:sldMkLst>
          <pc:docMk/>
          <pc:sldMk cId="1700913748" sldId="266"/>
        </pc:sldMkLst>
      </pc:sldChg>
    </pc:docChg>
  </pc:docChgLst>
  <pc:docChgLst>
    <pc:chgData name="Mikołaj Stolarski" userId="S::86635@uksw.edu.pl::667eb8cd-73b1-4504-afff-dbec586ee53a" providerId="AD" clId="Web-{A4C45771-81BC-4509-94E6-A4AC9A4983B3}"/>
    <pc:docChg chg="modSld">
      <pc:chgData name="Mikołaj Stolarski" userId="S::86635@uksw.edu.pl::667eb8cd-73b1-4504-afff-dbec586ee53a" providerId="AD" clId="Web-{A4C45771-81BC-4509-94E6-A4AC9A4983B3}" dt="2024-11-05T08:11:57.060" v="18" actId="20577"/>
      <pc:docMkLst>
        <pc:docMk/>
      </pc:docMkLst>
      <pc:sldChg chg="modSp">
        <pc:chgData name="Mikołaj Stolarski" userId="S::86635@uksw.edu.pl::667eb8cd-73b1-4504-afff-dbec586ee53a" providerId="AD" clId="Web-{A4C45771-81BC-4509-94E6-A4AC9A4983B3}" dt="2024-11-05T08:11:57.060" v="18" actId="20577"/>
        <pc:sldMkLst>
          <pc:docMk/>
          <pc:sldMk cId="3135561305" sldId="260"/>
        </pc:sldMkLst>
        <pc:spChg chg="mod">
          <ac:chgData name="Mikołaj Stolarski" userId="S::86635@uksw.edu.pl::667eb8cd-73b1-4504-afff-dbec586ee53a" providerId="AD" clId="Web-{A4C45771-81BC-4509-94E6-A4AC9A4983B3}" dt="2024-11-05T08:11:49.826" v="15" actId="20577"/>
          <ac:spMkLst>
            <pc:docMk/>
            <pc:sldMk cId="3135561305" sldId="260"/>
            <ac:spMk id="3" creationId="{20219C5E-0626-4507-E819-E7027FE4E9A6}"/>
          </ac:spMkLst>
        </pc:spChg>
        <pc:spChg chg="mod">
          <ac:chgData name="Mikołaj Stolarski" userId="S::86635@uksw.edu.pl::667eb8cd-73b1-4504-afff-dbec586ee53a" providerId="AD" clId="Web-{A4C45771-81BC-4509-94E6-A4AC9A4983B3}" dt="2024-11-05T08:11:57.060" v="18" actId="20577"/>
          <ac:spMkLst>
            <pc:docMk/>
            <pc:sldMk cId="3135561305" sldId="260"/>
            <ac:spMk id="7" creationId="{E134EE35-9868-56EA-09EA-E745080D4A54}"/>
          </ac:spMkLst>
        </pc:spChg>
      </pc:sldChg>
    </pc:docChg>
  </pc:docChgLst>
  <pc:docChgLst>
    <pc:chgData name="Karolina Tudryj" userId="S::116328@uksw.edu.pl::fef513a7-1016-4737-a9dc-d38629390213" providerId="AD" clId="Web-{0188BC48-87D5-4E33-83CF-45C2D52E5F89}"/>
    <pc:docChg chg="modSld">
      <pc:chgData name="Karolina Tudryj" userId="S::116328@uksw.edu.pl::fef513a7-1016-4737-a9dc-d38629390213" providerId="AD" clId="Web-{0188BC48-87D5-4E33-83CF-45C2D52E5F89}" dt="2023-10-20T18:43:59.401" v="0" actId="1076"/>
      <pc:docMkLst>
        <pc:docMk/>
      </pc:docMkLst>
      <pc:sldChg chg="modSp">
        <pc:chgData name="Karolina Tudryj" userId="S::116328@uksw.edu.pl::fef513a7-1016-4737-a9dc-d38629390213" providerId="AD" clId="Web-{0188BC48-87D5-4E33-83CF-45C2D52E5F89}" dt="2023-10-20T18:43:59.401" v="0" actId="1076"/>
        <pc:sldMkLst>
          <pc:docMk/>
          <pc:sldMk cId="507939750" sldId="262"/>
        </pc:sldMkLst>
      </pc:sldChg>
    </pc:docChg>
  </pc:docChgLst>
  <pc:docChgLst>
    <pc:chgData name="Karolina Tudryj" userId="S::116328@uksw.edu.pl::fef513a7-1016-4737-a9dc-d38629390213" providerId="AD" clId="Web-{EE385D87-22BB-48F4-9FB8-E39A4429C93F}"/>
    <pc:docChg chg="modSld">
      <pc:chgData name="Karolina Tudryj" userId="S::116328@uksw.edu.pl::fef513a7-1016-4737-a9dc-d38629390213" providerId="AD" clId="Web-{EE385D87-22BB-48F4-9FB8-E39A4429C93F}" dt="2023-10-22T12:12:08.045" v="3" actId="20577"/>
      <pc:docMkLst>
        <pc:docMk/>
      </pc:docMkLst>
      <pc:sldChg chg="modSp">
        <pc:chgData name="Karolina Tudryj" userId="S::116328@uksw.edu.pl::fef513a7-1016-4737-a9dc-d38629390213" providerId="AD" clId="Web-{EE385D87-22BB-48F4-9FB8-E39A4429C93F}" dt="2023-10-22T12:12:08.045" v="3" actId="20577"/>
        <pc:sldMkLst>
          <pc:docMk/>
          <pc:sldMk cId="1700913748" sldId="266"/>
        </pc:sldMkLst>
      </pc:sldChg>
    </pc:docChg>
  </pc:docChgLst>
  <pc:docChgLst>
    <pc:chgData name="Mikołaj Stolarski" userId="S::86635@uksw.edu.pl::667eb8cd-73b1-4504-afff-dbec586ee53a" providerId="AD" clId="Web-{D098A18F-3774-4275-8C64-D6D9CBEB538C}"/>
    <pc:docChg chg="modSld">
      <pc:chgData name="Mikołaj Stolarski" userId="S::86635@uksw.edu.pl::667eb8cd-73b1-4504-afff-dbec586ee53a" providerId="AD" clId="Web-{D098A18F-3774-4275-8C64-D6D9CBEB538C}" dt="2024-10-08T06:23:56.306" v="84" actId="20577"/>
      <pc:docMkLst>
        <pc:docMk/>
      </pc:docMkLst>
      <pc:sldChg chg="addSp modSp">
        <pc:chgData name="Mikołaj Stolarski" userId="S::86635@uksw.edu.pl::667eb8cd-73b1-4504-afff-dbec586ee53a" providerId="AD" clId="Web-{D098A18F-3774-4275-8C64-D6D9CBEB538C}" dt="2024-10-08T06:23:56.306" v="84" actId="20577"/>
        <pc:sldMkLst>
          <pc:docMk/>
          <pc:sldMk cId="3135561305" sldId="260"/>
        </pc:sldMkLst>
        <pc:spChg chg="add mod">
          <ac:chgData name="Mikołaj Stolarski" userId="S::86635@uksw.edu.pl::667eb8cd-73b1-4504-afff-dbec586ee53a" providerId="AD" clId="Web-{D098A18F-3774-4275-8C64-D6D9CBEB538C}" dt="2024-10-08T06:23:56.306" v="84" actId="20577"/>
          <ac:spMkLst>
            <pc:docMk/>
            <pc:sldMk cId="3135561305" sldId="260"/>
            <ac:spMk id="3" creationId="{20219C5E-0626-4507-E819-E7027FE4E9A6}"/>
          </ac:spMkLst>
        </pc:spChg>
        <pc:spChg chg="mod">
          <ac:chgData name="Mikołaj Stolarski" userId="S::86635@uksw.edu.pl::667eb8cd-73b1-4504-afff-dbec586ee53a" providerId="AD" clId="Web-{D098A18F-3774-4275-8C64-D6D9CBEB538C}" dt="2024-10-08T06:22:27.569" v="15" actId="20577"/>
          <ac:spMkLst>
            <pc:docMk/>
            <pc:sldMk cId="3135561305" sldId="260"/>
            <ac:spMk id="4" creationId="{361EBF2B-4644-DED5-E67F-D34E9D10A884}"/>
          </ac:spMkLst>
        </pc:spChg>
        <pc:spChg chg="mod">
          <ac:chgData name="Mikołaj Stolarski" userId="S::86635@uksw.edu.pl::667eb8cd-73b1-4504-afff-dbec586ee53a" providerId="AD" clId="Web-{D098A18F-3774-4275-8C64-D6D9CBEB538C}" dt="2024-10-08T06:22:45.710" v="29" actId="20577"/>
          <ac:spMkLst>
            <pc:docMk/>
            <pc:sldMk cId="3135561305" sldId="260"/>
            <ac:spMk id="5" creationId="{3E7EA316-1D59-D589-C639-6312C4707867}"/>
          </ac:spMkLst>
        </pc:spChg>
        <pc:spChg chg="mod">
          <ac:chgData name="Mikołaj Stolarski" userId="S::86635@uksw.edu.pl::667eb8cd-73b1-4504-afff-dbec586ee53a" providerId="AD" clId="Web-{D098A18F-3774-4275-8C64-D6D9CBEB538C}" dt="2024-10-08T06:23:02.867" v="45" actId="20577"/>
          <ac:spMkLst>
            <pc:docMk/>
            <pc:sldMk cId="3135561305" sldId="260"/>
            <ac:spMk id="6" creationId="{C659EC97-0641-03A1-013D-61AD4C061D94}"/>
          </ac:spMkLst>
        </pc:spChg>
        <pc:spChg chg="mod">
          <ac:chgData name="Mikołaj Stolarski" userId="S::86635@uksw.edu.pl::667eb8cd-73b1-4504-afff-dbec586ee53a" providerId="AD" clId="Web-{D098A18F-3774-4275-8C64-D6D9CBEB538C}" dt="2024-10-08T06:23:29.321" v="63" actId="20577"/>
          <ac:spMkLst>
            <pc:docMk/>
            <pc:sldMk cId="3135561305" sldId="260"/>
            <ac:spMk id="7" creationId="{E134EE35-9868-56EA-09EA-E745080D4A54}"/>
          </ac:spMkLst>
        </pc:spChg>
      </pc:sldChg>
    </pc:docChg>
  </pc:docChgLst>
  <pc:docChgLst>
    <pc:chgData name="Justyna Żołnierczuk" userId="S::119107@uksw.edu.pl::16520381-5b1c-42a8-88ad-785c5e860a89" providerId="AD" clId="Web-{50E80583-14E1-9605-2FBB-BC718D6A5432}"/>
    <pc:docChg chg="sldOrd">
      <pc:chgData name="Justyna Żołnierczuk" userId="S::119107@uksw.edu.pl::16520381-5b1c-42a8-88ad-785c5e860a89" providerId="AD" clId="Web-{50E80583-14E1-9605-2FBB-BC718D6A5432}" dt="2024-10-30T15:24:56.700" v="0"/>
      <pc:docMkLst>
        <pc:docMk/>
      </pc:docMkLst>
      <pc:sldChg chg="ord">
        <pc:chgData name="Justyna Żołnierczuk" userId="S::119107@uksw.edu.pl::16520381-5b1c-42a8-88ad-785c5e860a89" providerId="AD" clId="Web-{50E80583-14E1-9605-2FBB-BC718D6A5432}" dt="2024-10-30T15:24:56.700" v="0"/>
        <pc:sldMkLst>
          <pc:docMk/>
          <pc:sldMk cId="712087393" sldId="261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08D24E-00F6-4227-8B46-8A2F6F3EAA35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F858CE5-5F89-49F3-AD81-3C6E64D09673}">
      <dgm:prSet/>
      <dgm:spPr/>
      <dgm:t>
        <a:bodyPr/>
        <a:lstStyle/>
        <a:p>
          <a:pPr>
            <a:defRPr cap="all"/>
          </a:pPr>
          <a:r>
            <a:rPr lang="pl-PL"/>
            <a:t>Prasówka – przedstawienie ciekawostek z artykułów / filmów dotyczących zarządzania psychospołecznymi warunkami pracy</a:t>
          </a:r>
          <a:endParaRPr lang="en-US"/>
        </a:p>
      </dgm:t>
    </dgm:pt>
    <dgm:pt modelId="{AAE909DD-FCF4-4081-96D7-600E1EEEDA78}" type="parTrans" cxnId="{589A6853-B400-4445-81A9-E552ACC689AA}">
      <dgm:prSet/>
      <dgm:spPr/>
      <dgm:t>
        <a:bodyPr/>
        <a:lstStyle/>
        <a:p>
          <a:endParaRPr lang="en-US"/>
        </a:p>
      </dgm:t>
    </dgm:pt>
    <dgm:pt modelId="{A5694323-AC32-4193-A6A5-C1C5C1C57AD4}" type="sibTrans" cxnId="{589A6853-B400-4445-81A9-E552ACC689AA}">
      <dgm:prSet/>
      <dgm:spPr/>
      <dgm:t>
        <a:bodyPr/>
        <a:lstStyle/>
        <a:p>
          <a:endParaRPr lang="en-US"/>
        </a:p>
      </dgm:t>
    </dgm:pt>
    <dgm:pt modelId="{2B3112B3-0889-42F6-9C76-8BF5A41172FB}">
      <dgm:prSet/>
      <dgm:spPr/>
      <dgm:t>
        <a:bodyPr/>
        <a:lstStyle/>
        <a:p>
          <a:pPr>
            <a:defRPr cap="all"/>
          </a:pPr>
          <a:r>
            <a:rPr lang="pl-PL"/>
            <a:t>Przedstawienie i omówienie modeli związanych z zarządzaniem psychospołecznymi warunkami pracy</a:t>
          </a:r>
          <a:endParaRPr lang="en-US"/>
        </a:p>
      </dgm:t>
    </dgm:pt>
    <dgm:pt modelId="{45ED1444-1B9B-400E-9607-B3F0F7120064}" type="parTrans" cxnId="{761719E0-5290-4488-8C0E-730C8BD5612F}">
      <dgm:prSet/>
      <dgm:spPr/>
      <dgm:t>
        <a:bodyPr/>
        <a:lstStyle/>
        <a:p>
          <a:endParaRPr lang="en-US"/>
        </a:p>
      </dgm:t>
    </dgm:pt>
    <dgm:pt modelId="{812FBCB7-008C-4049-8EAE-08C1EBEB5291}" type="sibTrans" cxnId="{761719E0-5290-4488-8C0E-730C8BD5612F}">
      <dgm:prSet/>
      <dgm:spPr/>
      <dgm:t>
        <a:bodyPr/>
        <a:lstStyle/>
        <a:p>
          <a:endParaRPr lang="en-US"/>
        </a:p>
      </dgm:t>
    </dgm:pt>
    <dgm:pt modelId="{A6D9257D-DF6A-44BA-ABC0-4376D2FF4634}">
      <dgm:prSet/>
      <dgm:spPr/>
      <dgm:t>
        <a:bodyPr/>
        <a:lstStyle/>
        <a:p>
          <a:pPr>
            <a:defRPr cap="all"/>
          </a:pPr>
          <a:r>
            <a:rPr lang="pl-PL"/>
            <a:t>Prezentacja projektu badawczego</a:t>
          </a:r>
          <a:endParaRPr lang="en-US"/>
        </a:p>
      </dgm:t>
    </dgm:pt>
    <dgm:pt modelId="{EAC9B340-9007-4481-8ADC-60140A3BCD9A}" type="parTrans" cxnId="{2FEFACEE-4DA3-437A-97F1-8E3088EF83AA}">
      <dgm:prSet/>
      <dgm:spPr/>
      <dgm:t>
        <a:bodyPr/>
        <a:lstStyle/>
        <a:p>
          <a:endParaRPr lang="en-US"/>
        </a:p>
      </dgm:t>
    </dgm:pt>
    <dgm:pt modelId="{50188D85-1554-401A-A4B2-13223380F040}" type="sibTrans" cxnId="{2FEFACEE-4DA3-437A-97F1-8E3088EF83AA}">
      <dgm:prSet/>
      <dgm:spPr/>
      <dgm:t>
        <a:bodyPr/>
        <a:lstStyle/>
        <a:p>
          <a:endParaRPr lang="en-US"/>
        </a:p>
      </dgm:t>
    </dgm:pt>
    <dgm:pt modelId="{F2E9D873-E69B-4C83-A3F6-73B6F064C0E9}" type="pres">
      <dgm:prSet presAssocID="{0708D24E-00F6-4227-8B46-8A2F6F3EAA35}" presName="root" presStyleCnt="0">
        <dgm:presLayoutVars>
          <dgm:dir/>
          <dgm:resizeHandles val="exact"/>
        </dgm:presLayoutVars>
      </dgm:prSet>
      <dgm:spPr/>
    </dgm:pt>
    <dgm:pt modelId="{9EF48094-98B1-48B7-B492-F74228D13302}" type="pres">
      <dgm:prSet presAssocID="{5F858CE5-5F89-49F3-AD81-3C6E64D09673}" presName="compNode" presStyleCnt="0"/>
      <dgm:spPr/>
    </dgm:pt>
    <dgm:pt modelId="{0FEC8EB9-BCF8-4921-A741-E895403DD86B}" type="pres">
      <dgm:prSet presAssocID="{5F858CE5-5F89-49F3-AD81-3C6E64D09673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9186A8D-129E-4C3D-86A4-5E2AFBEA4DE0}" type="pres">
      <dgm:prSet presAssocID="{5F858CE5-5F89-49F3-AD81-3C6E64D0967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7719C1D4-78E6-42B9-9801-B7337A7A6D68}" type="pres">
      <dgm:prSet presAssocID="{5F858CE5-5F89-49F3-AD81-3C6E64D09673}" presName="spaceRect" presStyleCnt="0"/>
      <dgm:spPr/>
    </dgm:pt>
    <dgm:pt modelId="{EBB5E9A9-6462-41C7-A5A2-C12FD25401A8}" type="pres">
      <dgm:prSet presAssocID="{5F858CE5-5F89-49F3-AD81-3C6E64D09673}" presName="textRect" presStyleLbl="revTx" presStyleIdx="0" presStyleCnt="3">
        <dgm:presLayoutVars>
          <dgm:chMax val="1"/>
          <dgm:chPref val="1"/>
        </dgm:presLayoutVars>
      </dgm:prSet>
      <dgm:spPr/>
    </dgm:pt>
    <dgm:pt modelId="{D818AE53-3059-42C5-A74E-B5B1F39F2BB1}" type="pres">
      <dgm:prSet presAssocID="{A5694323-AC32-4193-A6A5-C1C5C1C57AD4}" presName="sibTrans" presStyleCnt="0"/>
      <dgm:spPr/>
    </dgm:pt>
    <dgm:pt modelId="{CA3974AA-A57A-4D58-8905-9BC2D06BB3C2}" type="pres">
      <dgm:prSet presAssocID="{2B3112B3-0889-42F6-9C76-8BF5A41172FB}" presName="compNode" presStyleCnt="0"/>
      <dgm:spPr/>
    </dgm:pt>
    <dgm:pt modelId="{41F564FE-9702-4B01-B464-EE1E1AD2D501}" type="pres">
      <dgm:prSet presAssocID="{2B3112B3-0889-42F6-9C76-8BF5A41172FB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89D248A-FF6B-4A31-8CBF-F7793B5CA150}" type="pres">
      <dgm:prSet presAssocID="{2B3112B3-0889-42F6-9C76-8BF5A41172F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zat"/>
        </a:ext>
      </dgm:extLst>
    </dgm:pt>
    <dgm:pt modelId="{95506606-6DB2-424C-9229-A0017EF40D49}" type="pres">
      <dgm:prSet presAssocID="{2B3112B3-0889-42F6-9C76-8BF5A41172FB}" presName="spaceRect" presStyleCnt="0"/>
      <dgm:spPr/>
    </dgm:pt>
    <dgm:pt modelId="{9EAB5334-B5F0-4088-BE48-963A7549BF7A}" type="pres">
      <dgm:prSet presAssocID="{2B3112B3-0889-42F6-9C76-8BF5A41172FB}" presName="textRect" presStyleLbl="revTx" presStyleIdx="1" presStyleCnt="3">
        <dgm:presLayoutVars>
          <dgm:chMax val="1"/>
          <dgm:chPref val="1"/>
        </dgm:presLayoutVars>
      </dgm:prSet>
      <dgm:spPr/>
    </dgm:pt>
    <dgm:pt modelId="{2DA9D6C9-74A5-42BE-BDA3-4649580D3CDC}" type="pres">
      <dgm:prSet presAssocID="{812FBCB7-008C-4049-8EAE-08C1EBEB5291}" presName="sibTrans" presStyleCnt="0"/>
      <dgm:spPr/>
    </dgm:pt>
    <dgm:pt modelId="{2A5A9813-0107-404D-AB5F-2CD5B9194304}" type="pres">
      <dgm:prSet presAssocID="{A6D9257D-DF6A-44BA-ABC0-4376D2FF4634}" presName="compNode" presStyleCnt="0"/>
      <dgm:spPr/>
    </dgm:pt>
    <dgm:pt modelId="{2ABE278E-23ED-493F-A1F0-72DEEA486AF2}" type="pres">
      <dgm:prSet presAssocID="{A6D9257D-DF6A-44BA-ABC0-4376D2FF4634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35CFBB62-0410-4BEE-8004-DF8C282672C5}" type="pres">
      <dgm:prSet presAssocID="{A6D9257D-DF6A-44BA-ABC0-4376D2FF463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auczyciel"/>
        </a:ext>
      </dgm:extLst>
    </dgm:pt>
    <dgm:pt modelId="{235129D0-CA15-4EE2-A21C-671DF290B4D6}" type="pres">
      <dgm:prSet presAssocID="{A6D9257D-DF6A-44BA-ABC0-4376D2FF4634}" presName="spaceRect" presStyleCnt="0"/>
      <dgm:spPr/>
    </dgm:pt>
    <dgm:pt modelId="{64230458-D00F-447C-A4CC-BFD56478E4E7}" type="pres">
      <dgm:prSet presAssocID="{A6D9257D-DF6A-44BA-ABC0-4376D2FF463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4DEA043-7885-40D6-A4CF-47CAC68225EB}" type="presOf" srcId="{5F858CE5-5F89-49F3-AD81-3C6E64D09673}" destId="{EBB5E9A9-6462-41C7-A5A2-C12FD25401A8}" srcOrd="0" destOrd="0" presId="urn:microsoft.com/office/officeart/2018/5/layout/IconLeafLabelList"/>
    <dgm:cxn modelId="{589A6853-B400-4445-81A9-E552ACC689AA}" srcId="{0708D24E-00F6-4227-8B46-8A2F6F3EAA35}" destId="{5F858CE5-5F89-49F3-AD81-3C6E64D09673}" srcOrd="0" destOrd="0" parTransId="{AAE909DD-FCF4-4081-96D7-600E1EEEDA78}" sibTransId="{A5694323-AC32-4193-A6A5-C1C5C1C57AD4}"/>
    <dgm:cxn modelId="{FFDED27F-9304-48A6-929B-6CE04E861119}" type="presOf" srcId="{A6D9257D-DF6A-44BA-ABC0-4376D2FF4634}" destId="{64230458-D00F-447C-A4CC-BFD56478E4E7}" srcOrd="0" destOrd="0" presId="urn:microsoft.com/office/officeart/2018/5/layout/IconLeafLabelList"/>
    <dgm:cxn modelId="{AE9F6AA3-FAA9-49FF-AB0B-23E507A870D9}" type="presOf" srcId="{0708D24E-00F6-4227-8B46-8A2F6F3EAA35}" destId="{F2E9D873-E69B-4C83-A3F6-73B6F064C0E9}" srcOrd="0" destOrd="0" presId="urn:microsoft.com/office/officeart/2018/5/layout/IconLeafLabelList"/>
    <dgm:cxn modelId="{3453FDBE-9A51-4D10-8DDF-C40562F9140B}" type="presOf" srcId="{2B3112B3-0889-42F6-9C76-8BF5A41172FB}" destId="{9EAB5334-B5F0-4088-BE48-963A7549BF7A}" srcOrd="0" destOrd="0" presId="urn:microsoft.com/office/officeart/2018/5/layout/IconLeafLabelList"/>
    <dgm:cxn modelId="{761719E0-5290-4488-8C0E-730C8BD5612F}" srcId="{0708D24E-00F6-4227-8B46-8A2F6F3EAA35}" destId="{2B3112B3-0889-42F6-9C76-8BF5A41172FB}" srcOrd="1" destOrd="0" parTransId="{45ED1444-1B9B-400E-9607-B3F0F7120064}" sibTransId="{812FBCB7-008C-4049-8EAE-08C1EBEB5291}"/>
    <dgm:cxn modelId="{2FEFACEE-4DA3-437A-97F1-8E3088EF83AA}" srcId="{0708D24E-00F6-4227-8B46-8A2F6F3EAA35}" destId="{A6D9257D-DF6A-44BA-ABC0-4376D2FF4634}" srcOrd="2" destOrd="0" parTransId="{EAC9B340-9007-4481-8ADC-60140A3BCD9A}" sibTransId="{50188D85-1554-401A-A4B2-13223380F040}"/>
    <dgm:cxn modelId="{D8DBE291-C420-4489-8467-1C9861037941}" type="presParOf" srcId="{F2E9D873-E69B-4C83-A3F6-73B6F064C0E9}" destId="{9EF48094-98B1-48B7-B492-F74228D13302}" srcOrd="0" destOrd="0" presId="urn:microsoft.com/office/officeart/2018/5/layout/IconLeafLabelList"/>
    <dgm:cxn modelId="{64883296-334F-4C07-9DAD-767B3F27C5D4}" type="presParOf" srcId="{9EF48094-98B1-48B7-B492-F74228D13302}" destId="{0FEC8EB9-BCF8-4921-A741-E895403DD86B}" srcOrd="0" destOrd="0" presId="urn:microsoft.com/office/officeart/2018/5/layout/IconLeafLabelList"/>
    <dgm:cxn modelId="{676213A9-8376-48F5-BA1C-6DFA4F8512B3}" type="presParOf" srcId="{9EF48094-98B1-48B7-B492-F74228D13302}" destId="{B9186A8D-129E-4C3D-86A4-5E2AFBEA4DE0}" srcOrd="1" destOrd="0" presId="urn:microsoft.com/office/officeart/2018/5/layout/IconLeafLabelList"/>
    <dgm:cxn modelId="{677A54DD-E089-41D3-A9EC-5E144EB37F91}" type="presParOf" srcId="{9EF48094-98B1-48B7-B492-F74228D13302}" destId="{7719C1D4-78E6-42B9-9801-B7337A7A6D68}" srcOrd="2" destOrd="0" presId="urn:microsoft.com/office/officeart/2018/5/layout/IconLeafLabelList"/>
    <dgm:cxn modelId="{59244381-327C-47D0-82CE-CA493BEA1F45}" type="presParOf" srcId="{9EF48094-98B1-48B7-B492-F74228D13302}" destId="{EBB5E9A9-6462-41C7-A5A2-C12FD25401A8}" srcOrd="3" destOrd="0" presId="urn:microsoft.com/office/officeart/2018/5/layout/IconLeafLabelList"/>
    <dgm:cxn modelId="{8CDE5F16-E609-45B8-895C-EBC519B7CE4E}" type="presParOf" srcId="{F2E9D873-E69B-4C83-A3F6-73B6F064C0E9}" destId="{D818AE53-3059-42C5-A74E-B5B1F39F2BB1}" srcOrd="1" destOrd="0" presId="urn:microsoft.com/office/officeart/2018/5/layout/IconLeafLabelList"/>
    <dgm:cxn modelId="{98F595ED-5AB9-4DF1-B0AC-E5CBF13A282B}" type="presParOf" srcId="{F2E9D873-E69B-4C83-A3F6-73B6F064C0E9}" destId="{CA3974AA-A57A-4D58-8905-9BC2D06BB3C2}" srcOrd="2" destOrd="0" presId="urn:microsoft.com/office/officeart/2018/5/layout/IconLeafLabelList"/>
    <dgm:cxn modelId="{1A0CA26F-97CB-44B1-870B-CF2B39EA9012}" type="presParOf" srcId="{CA3974AA-A57A-4D58-8905-9BC2D06BB3C2}" destId="{41F564FE-9702-4B01-B464-EE1E1AD2D501}" srcOrd="0" destOrd="0" presId="urn:microsoft.com/office/officeart/2018/5/layout/IconLeafLabelList"/>
    <dgm:cxn modelId="{BE803A53-E8DC-4183-B808-42DE321C930C}" type="presParOf" srcId="{CA3974AA-A57A-4D58-8905-9BC2D06BB3C2}" destId="{B89D248A-FF6B-4A31-8CBF-F7793B5CA150}" srcOrd="1" destOrd="0" presId="urn:microsoft.com/office/officeart/2018/5/layout/IconLeafLabelList"/>
    <dgm:cxn modelId="{B98BDF01-EB4E-46DB-97E5-516D0737DDA9}" type="presParOf" srcId="{CA3974AA-A57A-4D58-8905-9BC2D06BB3C2}" destId="{95506606-6DB2-424C-9229-A0017EF40D49}" srcOrd="2" destOrd="0" presId="urn:microsoft.com/office/officeart/2018/5/layout/IconLeafLabelList"/>
    <dgm:cxn modelId="{013A1B7F-5D1B-41CF-B60F-316C10203E0F}" type="presParOf" srcId="{CA3974AA-A57A-4D58-8905-9BC2D06BB3C2}" destId="{9EAB5334-B5F0-4088-BE48-963A7549BF7A}" srcOrd="3" destOrd="0" presId="urn:microsoft.com/office/officeart/2018/5/layout/IconLeafLabelList"/>
    <dgm:cxn modelId="{59B1F8C8-B0DF-4755-BA23-335DEAAFC58B}" type="presParOf" srcId="{F2E9D873-E69B-4C83-A3F6-73B6F064C0E9}" destId="{2DA9D6C9-74A5-42BE-BDA3-4649580D3CDC}" srcOrd="3" destOrd="0" presId="urn:microsoft.com/office/officeart/2018/5/layout/IconLeafLabelList"/>
    <dgm:cxn modelId="{4DFAC3BE-19DE-4E49-9CA3-400BF56107BE}" type="presParOf" srcId="{F2E9D873-E69B-4C83-A3F6-73B6F064C0E9}" destId="{2A5A9813-0107-404D-AB5F-2CD5B9194304}" srcOrd="4" destOrd="0" presId="urn:microsoft.com/office/officeart/2018/5/layout/IconLeafLabelList"/>
    <dgm:cxn modelId="{75B01438-3E31-4990-8376-8E794968CDFF}" type="presParOf" srcId="{2A5A9813-0107-404D-AB5F-2CD5B9194304}" destId="{2ABE278E-23ED-493F-A1F0-72DEEA486AF2}" srcOrd="0" destOrd="0" presId="urn:microsoft.com/office/officeart/2018/5/layout/IconLeafLabelList"/>
    <dgm:cxn modelId="{2D8214C7-8E7D-45F9-A35A-207A88FB1FAB}" type="presParOf" srcId="{2A5A9813-0107-404D-AB5F-2CD5B9194304}" destId="{35CFBB62-0410-4BEE-8004-DF8C282672C5}" srcOrd="1" destOrd="0" presId="urn:microsoft.com/office/officeart/2018/5/layout/IconLeafLabelList"/>
    <dgm:cxn modelId="{41D2B260-E6C1-4E04-9C43-C5EEC602C4C7}" type="presParOf" srcId="{2A5A9813-0107-404D-AB5F-2CD5B9194304}" destId="{235129D0-CA15-4EE2-A21C-671DF290B4D6}" srcOrd="2" destOrd="0" presId="urn:microsoft.com/office/officeart/2018/5/layout/IconLeafLabelList"/>
    <dgm:cxn modelId="{EB8D440E-3764-4D92-9DBA-0A9481C24885}" type="presParOf" srcId="{2A5A9813-0107-404D-AB5F-2CD5B9194304}" destId="{64230458-D00F-447C-A4CC-BFD56478E4E7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EC8EB9-BCF8-4921-A741-E895403DD86B}">
      <dsp:nvSpPr>
        <dsp:cNvPr id="0" name=""/>
        <dsp:cNvSpPr/>
      </dsp:nvSpPr>
      <dsp:spPr>
        <a:xfrm>
          <a:off x="337917" y="1115846"/>
          <a:ext cx="1056181" cy="1056181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186A8D-129E-4C3D-86A4-5E2AFBEA4DE0}">
      <dsp:nvSpPr>
        <dsp:cNvPr id="0" name=""/>
        <dsp:cNvSpPr/>
      </dsp:nvSpPr>
      <dsp:spPr>
        <a:xfrm>
          <a:off x="563005" y="1340933"/>
          <a:ext cx="606005" cy="60600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B5E9A9-6462-41C7-A5A2-C12FD25401A8}">
      <dsp:nvSpPr>
        <dsp:cNvPr id="0" name=""/>
        <dsp:cNvSpPr/>
      </dsp:nvSpPr>
      <dsp:spPr>
        <a:xfrm>
          <a:off x="285" y="2501002"/>
          <a:ext cx="1731445" cy="1190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1100" kern="1200"/>
            <a:t>Prasówka – przedstawienie ciekawostek z artykułów / filmów dotyczących zarządzania psychospołecznymi warunkami pracy</a:t>
          </a:r>
          <a:endParaRPr lang="en-US" sz="1100" kern="1200"/>
        </a:p>
      </dsp:txBody>
      <dsp:txXfrm>
        <a:off x="285" y="2501002"/>
        <a:ext cx="1731445" cy="1190368"/>
      </dsp:txXfrm>
    </dsp:sp>
    <dsp:sp modelId="{41F564FE-9702-4B01-B464-EE1E1AD2D501}">
      <dsp:nvSpPr>
        <dsp:cNvPr id="0" name=""/>
        <dsp:cNvSpPr/>
      </dsp:nvSpPr>
      <dsp:spPr>
        <a:xfrm>
          <a:off x="2372365" y="1115846"/>
          <a:ext cx="1056181" cy="1056181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D248A-FF6B-4A31-8CBF-F7793B5CA150}">
      <dsp:nvSpPr>
        <dsp:cNvPr id="0" name=""/>
        <dsp:cNvSpPr/>
      </dsp:nvSpPr>
      <dsp:spPr>
        <a:xfrm>
          <a:off x="2597453" y="1340933"/>
          <a:ext cx="606005" cy="60600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AB5334-B5F0-4088-BE48-963A7549BF7A}">
      <dsp:nvSpPr>
        <dsp:cNvPr id="0" name=""/>
        <dsp:cNvSpPr/>
      </dsp:nvSpPr>
      <dsp:spPr>
        <a:xfrm>
          <a:off x="2034733" y="2501002"/>
          <a:ext cx="1731445" cy="1190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1100" kern="1200"/>
            <a:t>Przedstawienie i omówienie modeli związanych z zarządzaniem psychospołecznymi warunkami pracy</a:t>
          </a:r>
          <a:endParaRPr lang="en-US" sz="1100" kern="1200"/>
        </a:p>
      </dsp:txBody>
      <dsp:txXfrm>
        <a:off x="2034733" y="2501002"/>
        <a:ext cx="1731445" cy="1190368"/>
      </dsp:txXfrm>
    </dsp:sp>
    <dsp:sp modelId="{2ABE278E-23ED-493F-A1F0-72DEEA486AF2}">
      <dsp:nvSpPr>
        <dsp:cNvPr id="0" name=""/>
        <dsp:cNvSpPr/>
      </dsp:nvSpPr>
      <dsp:spPr>
        <a:xfrm>
          <a:off x="4406813" y="1115846"/>
          <a:ext cx="1056181" cy="1056181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CFBB62-0410-4BEE-8004-DF8C282672C5}">
      <dsp:nvSpPr>
        <dsp:cNvPr id="0" name=""/>
        <dsp:cNvSpPr/>
      </dsp:nvSpPr>
      <dsp:spPr>
        <a:xfrm>
          <a:off x="4631901" y="1340933"/>
          <a:ext cx="606005" cy="60600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230458-D00F-447C-A4CC-BFD56478E4E7}">
      <dsp:nvSpPr>
        <dsp:cNvPr id="0" name=""/>
        <dsp:cNvSpPr/>
      </dsp:nvSpPr>
      <dsp:spPr>
        <a:xfrm>
          <a:off x="4069182" y="2501002"/>
          <a:ext cx="1731445" cy="1190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1100" kern="1200"/>
            <a:t>Prezentacja projektu badawczego</a:t>
          </a:r>
          <a:endParaRPr lang="en-US" sz="1100" kern="1200"/>
        </a:p>
      </dsp:txBody>
      <dsp:txXfrm>
        <a:off x="4069182" y="2501002"/>
        <a:ext cx="1731445" cy="11903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2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483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68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23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27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87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6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1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3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30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77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0" r:id="rId6"/>
    <p:sldLayoutId id="2147483715" r:id="rId7"/>
    <p:sldLayoutId id="2147483711" r:id="rId8"/>
    <p:sldLayoutId id="2147483712" r:id="rId9"/>
    <p:sldLayoutId id="2147483713" r:id="rId10"/>
    <p:sldLayoutId id="214748371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ndeley.com/" TargetMode="External"/><Relationship Id="rId7" Type="http://schemas.openxmlformats.org/officeDocument/2006/relationships/hyperlink" Target="http://medpr.imp.lodz.pl/" TargetMode="External"/><Relationship Id="rId2" Type="http://schemas.openxmlformats.org/officeDocument/2006/relationships/hyperlink" Target="https://www.researcher-app.com/feed/al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zij.edu.pl/" TargetMode="External"/><Relationship Id="rId5" Type="http://schemas.openxmlformats.org/officeDocument/2006/relationships/hyperlink" Target="https://scholar.google.com/" TargetMode="External"/><Relationship Id="rId4" Type="http://schemas.openxmlformats.org/officeDocument/2006/relationships/hyperlink" Target="http://www.ciop.pl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5">
            <a:extLst>
              <a:ext uri="{FF2B5EF4-FFF2-40B4-BE49-F238E27FC236}">
                <a16:creationId xmlns:a16="http://schemas.microsoft.com/office/drawing/2014/main" id="{511C99DC-C3C5-4EBE-91DD-345109C3D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973716E-899A-63BF-363A-49436BD6E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76635"/>
            <a:ext cx="3930256" cy="3495365"/>
          </a:xfrm>
        </p:spPr>
        <p:txBody>
          <a:bodyPr anchor="t">
            <a:normAutofit/>
          </a:bodyPr>
          <a:lstStyle/>
          <a:p>
            <a:r>
              <a:rPr lang="en-US" sz="2200" err="1"/>
              <a:t>Zarządzanie</a:t>
            </a:r>
            <a:r>
              <a:rPr lang="en-US" sz="2200"/>
              <a:t> </a:t>
            </a:r>
            <a:r>
              <a:rPr lang="en-US" sz="2200" err="1"/>
              <a:t>psychospołecznymi</a:t>
            </a:r>
            <a:r>
              <a:rPr lang="en-US" sz="2200"/>
              <a:t> </a:t>
            </a:r>
            <a:r>
              <a:rPr lang="en-US" sz="2200" err="1"/>
              <a:t>warunkami</a:t>
            </a:r>
            <a:r>
              <a:rPr lang="en-US" sz="2200"/>
              <a:t> </a:t>
            </a:r>
            <a:r>
              <a:rPr lang="en-US" sz="2200" err="1"/>
              <a:t>pracy</a:t>
            </a:r>
            <a:endParaRPr lang="en-US" sz="220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51272730-3CA7-BEC5-BE85-74E35C1B7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0491" y="4713514"/>
            <a:ext cx="3930256" cy="1126847"/>
          </a:xfrm>
        </p:spPr>
        <p:txBody>
          <a:bodyPr anchor="b">
            <a:normAutofit/>
          </a:bodyPr>
          <a:lstStyle/>
          <a:p>
            <a:r>
              <a:rPr lang="pl-PL"/>
              <a:t>dr Mikołaj Stolarski</a:t>
            </a:r>
            <a:endParaRPr lang="en-US"/>
          </a:p>
        </p:txBody>
      </p:sp>
      <p:cxnSp>
        <p:nvCxnSpPr>
          <p:cNvPr id="23" name="Straight Connector 17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Wideo 3" descr="Osoby na spotkaniu">
            <a:extLst>
              <a:ext uri="{FF2B5EF4-FFF2-40B4-BE49-F238E27FC236}">
                <a16:creationId xmlns:a16="http://schemas.microsoft.com/office/drawing/2014/main" id="{A3D5ABB1-E06D-AD7E-9524-A5541F2400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5524500" y="1726864"/>
            <a:ext cx="6069273" cy="340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D3ED8E66-E2AC-4CC9-ADE3-FA44E4029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A896EEC-5F94-016C-3C48-4C2CE47DA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69848"/>
            <a:ext cx="5007864" cy="2706916"/>
          </a:xfrm>
        </p:spPr>
        <p:txBody>
          <a:bodyPr>
            <a:normAutofit/>
          </a:bodyPr>
          <a:lstStyle/>
          <a:p>
            <a:r>
              <a:rPr lang="pl-PL" sz="4200"/>
              <a:t>Ryzyko psychospołeczne to…</a:t>
            </a:r>
            <a:endParaRPr lang="en-US" sz="4200"/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99E4D94C-0C5B-41F3-A1CB-A1E215C6A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2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2D2E9D1-68B4-80DA-7793-D6763C1A7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1" y="1064158"/>
            <a:ext cx="4540046" cy="3175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/>
              <a:t>„Ryzyko psychospołeczne związane z pracą dotyczy tych aspektów projektowania i zarządzania pracą, a także społecznego i organizacyjnego kontekstu pracy, które mogą spowodować urazy psychologiczne lub fizyczne (</a:t>
            </a:r>
            <a:r>
              <a:rPr lang="pl-PL" err="1"/>
              <a:t>Leka</a:t>
            </a:r>
            <a:r>
              <a:rPr lang="pl-PL"/>
              <a:t> &amp; </a:t>
            </a:r>
            <a:r>
              <a:rPr lang="pl-PL" err="1"/>
              <a:t>Jain</a:t>
            </a:r>
            <a:r>
              <a:rPr lang="pl-PL"/>
              <a:t>, 2013)”</a:t>
            </a:r>
            <a:endParaRPr lang="en-US"/>
          </a:p>
        </p:txBody>
      </p:sp>
      <p:pic>
        <p:nvPicPr>
          <p:cNvPr id="15" name="Picture 4" descr="Wykrzyknik na żółtym tle">
            <a:extLst>
              <a:ext uri="{FF2B5EF4-FFF2-40B4-BE49-F238E27FC236}">
                <a16:creationId xmlns:a16="http://schemas.microsoft.com/office/drawing/2014/main" id="{D7DF2776-3AA7-1AAC-3307-9ABFC45EAA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330" b="1115"/>
          <a:stretch/>
        </p:blipFill>
        <p:spPr>
          <a:xfrm>
            <a:off x="6705600" y="4572000"/>
            <a:ext cx="5486401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13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DEACF11-B099-F9E5-4A10-338C4AA82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Agenda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98850A-EF24-9502-C37E-B1B824CAC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/>
              <a:t>Omówienie zakresu przedmiotu</a:t>
            </a:r>
          </a:p>
          <a:p>
            <a:r>
              <a:rPr lang="pl-PL"/>
              <a:t>Omówienie warunków zaliczenia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71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CAA6A2E0-18A1-4B22-8F61-5E162B674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DEACF11-B099-F9E5-4A10-338C4AA8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4"/>
            <a:ext cx="3763693" cy="2338756"/>
          </a:xfrm>
        </p:spPr>
        <p:txBody>
          <a:bodyPr anchor="t">
            <a:normAutofit/>
          </a:bodyPr>
          <a:lstStyle/>
          <a:p>
            <a:r>
              <a:rPr lang="en-US" sz="2800"/>
              <a:t>Zarządzanie psychospołecznymi warunkami pracy</a:t>
            </a:r>
            <a:r>
              <a:rPr lang="pl-PL" sz="2800"/>
              <a:t> - Agenda</a:t>
            </a:r>
            <a:endParaRPr lang="en-US" sz="2800"/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8F5909CB-6CD3-45DF-9920-8D8182485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7244"/>
            <a:ext cx="804195" cy="0"/>
          </a:xfrm>
          <a:prstGeom prst="line">
            <a:avLst/>
          </a:prstGeom>
          <a:ln w="825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Symbol zastępczy zawartości 2">
            <a:extLst>
              <a:ext uri="{FF2B5EF4-FFF2-40B4-BE49-F238E27FC236}">
                <a16:creationId xmlns:a16="http://schemas.microsoft.com/office/drawing/2014/main" id="{E81FE695-2F01-EF85-23DE-C13CD39478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4256087"/>
              </p:ext>
            </p:extLst>
          </p:nvPr>
        </p:nvGraphicFramePr>
        <p:xfrm>
          <a:off x="5524499" y="1006573"/>
          <a:ext cx="5800913" cy="4807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1986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3ED8E66-E2AC-4CC9-ADE3-FA44E4029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AF7BF27-D84A-E9BE-5D84-2AD178E07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69848"/>
            <a:ext cx="5007864" cy="2706916"/>
          </a:xfrm>
        </p:spPr>
        <p:txBody>
          <a:bodyPr>
            <a:normAutofit/>
          </a:bodyPr>
          <a:lstStyle/>
          <a:p>
            <a:r>
              <a:rPr lang="pl-PL" sz="6000"/>
              <a:t>Warunki zaliczenia przedmiotu</a:t>
            </a:r>
            <a:endParaRPr lang="en-US" sz="60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9E4D94C-0C5B-41F3-A1CB-A1E215C6A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2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B25C338-E440-4B96-F13C-721F59CD4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1" y="1064158"/>
            <a:ext cx="4540046" cy="3175333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l-PL" sz="2400"/>
              <a:t>Prasówka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400"/>
              <a:t>Projekt badawczy</a:t>
            </a:r>
          </a:p>
        </p:txBody>
      </p:sp>
      <p:pic>
        <p:nvPicPr>
          <p:cNvPr id="5" name="Picture 4" descr="Osoba, która dotrze do papieru w formie pełnej papieru i notatek programu Sticky Notes">
            <a:extLst>
              <a:ext uri="{FF2B5EF4-FFF2-40B4-BE49-F238E27FC236}">
                <a16:creationId xmlns:a16="http://schemas.microsoft.com/office/drawing/2014/main" id="{E69A8BFB-4410-57E6-30AB-999963A7F2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837" b="17741"/>
          <a:stretch/>
        </p:blipFill>
        <p:spPr>
          <a:xfrm>
            <a:off x="6705600" y="4572000"/>
            <a:ext cx="5486401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72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39481D0-C96B-9172-135E-71CAD36E6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Podział na grupy</a:t>
            </a:r>
            <a:endParaRPr lang="en-US"/>
          </a:p>
        </p:txBody>
      </p:sp>
      <p:sp>
        <p:nvSpPr>
          <p:cNvPr id="4" name="Prostokąt: zaokrąglone rogi 3">
            <a:extLst>
              <a:ext uri="{FF2B5EF4-FFF2-40B4-BE49-F238E27FC236}">
                <a16:creationId xmlns:a16="http://schemas.microsoft.com/office/drawing/2014/main" id="{361EBF2B-4644-DED5-E67F-D34E9D10A884}"/>
              </a:ext>
            </a:extLst>
          </p:cNvPr>
          <p:cNvSpPr/>
          <p:nvPr/>
        </p:nvSpPr>
        <p:spPr>
          <a:xfrm>
            <a:off x="212130" y="2149812"/>
            <a:ext cx="3696510" cy="1702341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pl-PL"/>
              <a:t>Grupa 1</a:t>
            </a:r>
          </a:p>
          <a:p>
            <a:pPr marL="342900" indent="-342900">
              <a:buFont typeface="+mj-lt"/>
              <a:buAutoNum type="arabicPeriod"/>
            </a:pPr>
            <a:r>
              <a:rPr lang="pl-PL"/>
              <a:t>Karolina</a:t>
            </a:r>
          </a:p>
          <a:p>
            <a:pPr marL="342900" indent="-342900">
              <a:buAutoNum type="arabicPeriod"/>
            </a:pPr>
            <a:r>
              <a:rPr lang="pl-PL"/>
              <a:t>Karolina</a:t>
            </a:r>
          </a:p>
          <a:p>
            <a:pPr marL="342900" indent="-342900">
              <a:buAutoNum type="arabicPeriod"/>
            </a:pPr>
            <a:r>
              <a:rPr lang="pl-PL"/>
              <a:t>Emilia</a:t>
            </a:r>
          </a:p>
          <a:p>
            <a:pPr marL="342900" indent="-342900">
              <a:buAutoNum type="arabicPeriod"/>
            </a:pPr>
            <a:r>
              <a:rPr lang="pl-PL"/>
              <a:t>Emilia</a:t>
            </a:r>
          </a:p>
        </p:txBody>
      </p:sp>
      <p:sp>
        <p:nvSpPr>
          <p:cNvPr id="5" name="Prostokąt: zaokrąglone rogi 4">
            <a:extLst>
              <a:ext uri="{FF2B5EF4-FFF2-40B4-BE49-F238E27FC236}">
                <a16:creationId xmlns:a16="http://schemas.microsoft.com/office/drawing/2014/main" id="{3E7EA316-1D59-D589-C639-6312C4707867}"/>
              </a:ext>
            </a:extLst>
          </p:cNvPr>
          <p:cNvSpPr/>
          <p:nvPr/>
        </p:nvSpPr>
        <p:spPr>
          <a:xfrm>
            <a:off x="4247745" y="2149812"/>
            <a:ext cx="3696510" cy="1702341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pl-PL"/>
              <a:t>Grupa 2</a:t>
            </a:r>
          </a:p>
          <a:p>
            <a:pPr marL="342900" indent="-342900">
              <a:buFont typeface="+mj-lt"/>
              <a:buAutoNum type="arabicPeriod"/>
            </a:pPr>
            <a:r>
              <a:rPr lang="pl-PL"/>
              <a:t>Justyna</a:t>
            </a:r>
          </a:p>
          <a:p>
            <a:pPr marL="342900" indent="-342900">
              <a:buAutoNum type="arabicPeriod"/>
            </a:pPr>
            <a:r>
              <a:rPr lang="pl-PL"/>
              <a:t>Julia</a:t>
            </a:r>
          </a:p>
          <a:p>
            <a:pPr marL="342900" indent="-342900">
              <a:buAutoNum type="arabicPeriod"/>
            </a:pPr>
            <a:r>
              <a:rPr lang="pl-PL"/>
              <a:t>Marysia</a:t>
            </a:r>
          </a:p>
          <a:p>
            <a:pPr marL="342900" indent="-342900">
              <a:buAutoNum type="arabicPeriod"/>
            </a:pPr>
            <a:r>
              <a:rPr lang="pl-PL"/>
              <a:t>Arek</a:t>
            </a:r>
          </a:p>
        </p:txBody>
      </p:sp>
      <p:sp>
        <p:nvSpPr>
          <p:cNvPr id="6" name="Prostokąt: zaokrąglone rogi 5">
            <a:extLst>
              <a:ext uri="{FF2B5EF4-FFF2-40B4-BE49-F238E27FC236}">
                <a16:creationId xmlns:a16="http://schemas.microsoft.com/office/drawing/2014/main" id="{C659EC97-0641-03A1-013D-61AD4C061D94}"/>
              </a:ext>
            </a:extLst>
          </p:cNvPr>
          <p:cNvSpPr/>
          <p:nvPr/>
        </p:nvSpPr>
        <p:spPr>
          <a:xfrm>
            <a:off x="8283360" y="2149812"/>
            <a:ext cx="3696510" cy="1702341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pl-PL"/>
              <a:t>Grupa 3</a:t>
            </a:r>
          </a:p>
          <a:p>
            <a:pPr marL="342900" indent="-342900">
              <a:buFont typeface="+mj-lt"/>
              <a:buAutoNum type="arabicPeriod"/>
            </a:pPr>
            <a:r>
              <a:rPr lang="pl-PL"/>
              <a:t>Julia</a:t>
            </a:r>
          </a:p>
          <a:p>
            <a:pPr marL="342900" indent="-342900">
              <a:buAutoNum type="arabicPeriod"/>
            </a:pPr>
            <a:r>
              <a:rPr lang="pl-PL"/>
              <a:t>Julia</a:t>
            </a:r>
          </a:p>
          <a:p>
            <a:pPr marL="342900" indent="-342900">
              <a:buAutoNum type="arabicPeriod"/>
            </a:pPr>
            <a:r>
              <a:rPr lang="pl-PL"/>
              <a:t>Kinga</a:t>
            </a:r>
          </a:p>
          <a:p>
            <a:pPr marL="342900" indent="-342900">
              <a:buAutoNum type="arabicPeriod"/>
            </a:pPr>
            <a:r>
              <a:rPr lang="pl-PL" err="1"/>
              <a:t>Natali</a:t>
            </a:r>
          </a:p>
        </p:txBody>
      </p:sp>
      <p:sp>
        <p:nvSpPr>
          <p:cNvPr id="7" name="Prostokąt: zaokrąglone rogi 6">
            <a:extLst>
              <a:ext uri="{FF2B5EF4-FFF2-40B4-BE49-F238E27FC236}">
                <a16:creationId xmlns:a16="http://schemas.microsoft.com/office/drawing/2014/main" id="{E134EE35-9868-56EA-09EA-E745080D4A54}"/>
              </a:ext>
            </a:extLst>
          </p:cNvPr>
          <p:cNvSpPr/>
          <p:nvPr/>
        </p:nvSpPr>
        <p:spPr>
          <a:xfrm>
            <a:off x="2060406" y="4419520"/>
            <a:ext cx="3696510" cy="1916351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pl-PL" dirty="0"/>
              <a:t>Grupa 4</a:t>
            </a:r>
          </a:p>
          <a:p>
            <a:pPr marL="342900" indent="-342900">
              <a:buFont typeface="+mj-lt"/>
              <a:buAutoNum type="arabicPeriod"/>
            </a:pPr>
            <a:r>
              <a:rPr lang="pl-PL" dirty="0"/>
              <a:t>Michał</a:t>
            </a:r>
          </a:p>
          <a:p>
            <a:pPr marL="342900" indent="-342900">
              <a:buAutoNum type="arabicPeriod"/>
            </a:pPr>
            <a:r>
              <a:rPr lang="pl-PL"/>
              <a:t>Marcin</a:t>
            </a:r>
          </a:p>
          <a:p>
            <a:pPr marL="342900" indent="-342900">
              <a:buAutoNum type="arabicPeriod"/>
            </a:pPr>
            <a:r>
              <a:rPr lang="pl-PL"/>
              <a:t>Klaudia</a:t>
            </a:r>
            <a:endParaRPr lang="pl-PL" dirty="0"/>
          </a:p>
          <a:p>
            <a:pPr marL="342900" indent="-342900">
              <a:buAutoNum type="arabicPeriod"/>
            </a:pPr>
            <a:r>
              <a:rPr lang="pl-PL" dirty="0"/>
              <a:t>Antonina</a:t>
            </a:r>
          </a:p>
        </p:txBody>
      </p:sp>
      <p:sp>
        <p:nvSpPr>
          <p:cNvPr id="3" name="Prostokąt: zaokrąglone rogi 2">
            <a:extLst>
              <a:ext uri="{FF2B5EF4-FFF2-40B4-BE49-F238E27FC236}">
                <a16:creationId xmlns:a16="http://schemas.microsoft.com/office/drawing/2014/main" id="{20219C5E-0626-4507-E819-E7027FE4E9A6}"/>
              </a:ext>
            </a:extLst>
          </p:cNvPr>
          <p:cNvSpPr/>
          <p:nvPr/>
        </p:nvSpPr>
        <p:spPr>
          <a:xfrm>
            <a:off x="6729387" y="4419520"/>
            <a:ext cx="3696510" cy="1916351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/>
            <a:r>
              <a:rPr lang="pl-PL" dirty="0"/>
              <a:t>Grupa 5</a:t>
            </a:r>
          </a:p>
          <a:p>
            <a:pPr marL="342900" indent="-342900">
              <a:buFont typeface="+mj-lt"/>
              <a:buAutoNum type="arabicPeriod"/>
            </a:pPr>
            <a:r>
              <a:rPr lang="pl-PL" dirty="0"/>
              <a:t>Basia</a:t>
            </a:r>
          </a:p>
          <a:p>
            <a:pPr marL="342900" indent="-342900">
              <a:buAutoNum type="arabicPeriod"/>
            </a:pPr>
            <a:r>
              <a:rPr lang="pl-PL" dirty="0"/>
              <a:t>Dominika</a:t>
            </a:r>
          </a:p>
          <a:p>
            <a:pPr marL="342900" indent="-342900">
              <a:buAutoNum type="arabicPeriod"/>
            </a:pPr>
            <a:r>
              <a:rPr lang="pl-PL" dirty="0"/>
              <a:t>Małgorzata</a:t>
            </a:r>
          </a:p>
        </p:txBody>
      </p:sp>
    </p:spTree>
    <p:extLst>
      <p:ext uri="{BB962C8B-B14F-4D97-AF65-F5344CB8AC3E}">
        <p14:creationId xmlns:p14="http://schemas.microsoft.com/office/powerpoint/2010/main" val="3135561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DCA0AB2-3E25-3B8E-78CB-7B9560D82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Prasówka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C1448F6-C730-4EA8-83C4-5DD7A938B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2447778"/>
            <a:ext cx="9922764" cy="3223448"/>
          </a:xfrm>
        </p:spPr>
        <p:txBody>
          <a:bodyPr>
            <a:normAutofit/>
          </a:bodyPr>
          <a:lstStyle/>
          <a:p>
            <a:r>
              <a:rPr lang="pl-PL"/>
              <a:t>Każda z grup jest zobowiązana do przygotowania min 10 prasówek na zaliczenie przedmiotu.</a:t>
            </a:r>
          </a:p>
          <a:p>
            <a:r>
              <a:rPr lang="pl-PL"/>
              <a:t>Artykuły prezentowane podczas prasówki powinny odnosić się do tematyki zarządzania psychospołecznymi warunkami pracy</a:t>
            </a:r>
          </a:p>
          <a:p>
            <a:r>
              <a:rPr lang="pl-PL"/>
              <a:t>Omawiana prasówka może być w języku polskim lub angielskim</a:t>
            </a:r>
          </a:p>
          <a:p>
            <a:r>
              <a:rPr lang="pl-PL"/>
              <a:t>Na jednych zajęciach grupa może przedstawić maksymalnie 2 prasówki</a:t>
            </a:r>
          </a:p>
          <a:p>
            <a:r>
              <a:rPr lang="pl-PL"/>
              <a:t>Wzór prasówki</a:t>
            </a:r>
          </a:p>
        </p:txBody>
      </p:sp>
    </p:spTree>
    <p:extLst>
      <p:ext uri="{BB962C8B-B14F-4D97-AF65-F5344CB8AC3E}">
        <p14:creationId xmlns:p14="http://schemas.microsoft.com/office/powerpoint/2010/main" val="712087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9E9E68-C613-9637-90F7-83CF83DC4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Prasówka – gdzie szukać?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7B4F9B4-DA7E-8593-AE28-5C3CA3268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551" y="2390269"/>
            <a:ext cx="9922764" cy="3838722"/>
          </a:xfrm>
        </p:spPr>
        <p:txBody>
          <a:bodyPr/>
          <a:lstStyle/>
          <a:p>
            <a:r>
              <a:rPr lang="en-US">
                <a:hlinkClick r:id="rId2"/>
              </a:rPr>
              <a:t>https://www.researcher-app.com/feed/all</a:t>
            </a:r>
            <a:endParaRPr lang="pl-PL"/>
          </a:p>
          <a:p>
            <a:r>
              <a:rPr lang="en-US">
                <a:hlinkClick r:id="rId3"/>
              </a:rPr>
              <a:t>https://www.mendeley.com/</a:t>
            </a:r>
            <a:endParaRPr lang="pl-PL"/>
          </a:p>
          <a:p>
            <a:pPr marL="0" indent="0">
              <a:buNone/>
            </a:pPr>
            <a:r>
              <a:rPr lang="pl-PL"/>
              <a:t>Przydatne linki:</a:t>
            </a:r>
          </a:p>
          <a:p>
            <a:r>
              <a:rPr lang="en-US">
                <a:hlinkClick r:id="rId4"/>
              </a:rPr>
              <a:t>www.ciop.pl</a:t>
            </a:r>
            <a:endParaRPr lang="pl-PL"/>
          </a:p>
          <a:p>
            <a:r>
              <a:rPr lang="en-US">
                <a:hlinkClick r:id="rId5"/>
              </a:rPr>
              <a:t>https://scholar.google.com/</a:t>
            </a:r>
            <a:endParaRPr lang="pl-PL"/>
          </a:p>
          <a:p>
            <a:r>
              <a:rPr lang="en-US">
                <a:hlinkClick r:id="rId6"/>
              </a:rPr>
              <a:t>https://zij.edu.pl/</a:t>
            </a:r>
            <a:endParaRPr lang="pl-PL"/>
          </a:p>
          <a:p>
            <a:r>
              <a:rPr lang="en-US">
                <a:hlinkClick r:id="rId7"/>
              </a:rPr>
              <a:t>http://medpr.imp.lodz.pl/</a:t>
            </a:r>
            <a:endParaRPr lang="pl-PL"/>
          </a:p>
          <a:p>
            <a:endParaRPr lang="pl-PL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39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DC2BA53-583C-34FA-3563-607925BA2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Projekt badawczy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EAEBCA6-209A-8C82-73DC-52B14CC3A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5438" y="2272680"/>
            <a:ext cx="9922764" cy="2707882"/>
          </a:xfrm>
        </p:spPr>
        <p:txBody>
          <a:bodyPr/>
          <a:lstStyle/>
          <a:p>
            <a:r>
              <a:rPr lang="pl-PL"/>
              <a:t>Grupa docelowa</a:t>
            </a:r>
          </a:p>
          <a:p>
            <a:r>
              <a:rPr lang="pl-PL"/>
              <a:t>Analiza literatury (min 5 pozycji)</a:t>
            </a:r>
          </a:p>
          <a:p>
            <a:r>
              <a:rPr lang="pl-PL"/>
              <a:t>Pytanie badawcze oraz hipotezy</a:t>
            </a:r>
          </a:p>
          <a:p>
            <a:r>
              <a:rPr lang="pl-PL"/>
              <a:t>Opis narzędzi pomiaru oraz proponowanych metod statystycznych</a:t>
            </a:r>
          </a:p>
          <a:p>
            <a:r>
              <a:rPr lang="pl-PL"/>
              <a:t>Opis potencjalnych wniosków / rekomendacji przeprowadzonych badań</a:t>
            </a:r>
          </a:p>
        </p:txBody>
      </p:sp>
    </p:spTree>
    <p:extLst>
      <p:ext uri="{BB962C8B-B14F-4D97-AF65-F5344CB8AC3E}">
        <p14:creationId xmlns:p14="http://schemas.microsoft.com/office/powerpoint/2010/main" val="3308640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75A73A0-BB15-427A-AB69-E8FF2A9E4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766B6FA-FFE6-E5BE-E430-48288FC55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258" y="1084946"/>
            <a:ext cx="3796542" cy="3487054"/>
          </a:xfrm>
        </p:spPr>
        <p:txBody>
          <a:bodyPr>
            <a:normAutofit/>
          </a:bodyPr>
          <a:lstStyle/>
          <a:p>
            <a:r>
              <a:rPr lang="pl-PL" sz="4000"/>
              <a:t>Jaka jest rola / cel psychologa organizacji?</a:t>
            </a:r>
            <a:endParaRPr lang="en-US" sz="400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976" y="1185078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47928EE-3046-BAA6-AC69-C8735A486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547" y="1035247"/>
            <a:ext cx="5548695" cy="29869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/>
              <a:t>„Wyjaśnienie źródeł różnic w wydajności pracy oraz osiągnięciach zawodowych poszczególnych pracowników” (Baka, 2017)</a:t>
            </a:r>
            <a:endParaRPr lang="en-US"/>
          </a:p>
        </p:txBody>
      </p:sp>
      <p:pic>
        <p:nvPicPr>
          <p:cNvPr id="7" name="Graphic 6" descr="Office Worker">
            <a:extLst>
              <a:ext uri="{FF2B5EF4-FFF2-40B4-BE49-F238E27FC236}">
                <a16:creationId xmlns:a16="http://schemas.microsoft.com/office/drawing/2014/main" id="{C222E4A3-90B6-4689-48F3-D5650B561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24501" y="4476633"/>
            <a:ext cx="1809867" cy="180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45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BjornVTI">
  <a:themeElements>
    <a:clrScheme name="Bjorn">
      <a:dk1>
        <a:sysClr val="windowText" lastClr="000000"/>
      </a:dk1>
      <a:lt1>
        <a:sysClr val="window" lastClr="FFFFFF"/>
      </a:lt1>
      <a:dk2>
        <a:srgbClr val="252747"/>
      </a:dk2>
      <a:lt2>
        <a:srgbClr val="ECE4E9"/>
      </a:lt2>
      <a:accent1>
        <a:srgbClr val="736EB6"/>
      </a:accent1>
      <a:accent2>
        <a:srgbClr val="AB5991"/>
      </a:accent2>
      <a:accent3>
        <a:srgbClr val="AC9F39"/>
      </a:accent3>
      <a:accent4>
        <a:srgbClr val="756029"/>
      </a:accent4>
      <a:accent5>
        <a:srgbClr val="E87850"/>
      </a:accent5>
      <a:accent6>
        <a:srgbClr val="C6922A"/>
      </a:accent6>
      <a:hlink>
        <a:srgbClr val="736EB6"/>
      </a:hlink>
      <a:folHlink>
        <a:srgbClr val="AB5991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EB11955F91DFE44BEC86CDA30304B31" ma:contentTypeVersion="4" ma:contentTypeDescription="Utwórz nowy dokument." ma:contentTypeScope="" ma:versionID="f762e421d56ba27da72bdf3b38c6fea3">
  <xsd:schema xmlns:xsd="http://www.w3.org/2001/XMLSchema" xmlns:xs="http://www.w3.org/2001/XMLSchema" xmlns:p="http://schemas.microsoft.com/office/2006/metadata/properties" xmlns:ns2="ba5819a6-7136-4c3f-9dbe-52a5cf23e21d" targetNamespace="http://schemas.microsoft.com/office/2006/metadata/properties" ma:root="true" ma:fieldsID="c735be2237df17b11d43c468b2d312c4" ns2:_="">
    <xsd:import namespace="ba5819a6-7136-4c3f-9dbe-52a5cf23e2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5819a6-7136-4c3f-9dbe-52a5cf23e2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61C921A-E0AC-40F3-891B-8DE49414CC01}"/>
</file>

<file path=customXml/itemProps2.xml><?xml version="1.0" encoding="utf-8"?>
<ds:datastoreItem xmlns:ds="http://schemas.openxmlformats.org/officeDocument/2006/customXml" ds:itemID="{692C14D7-B48F-40FA-A831-7B76685E91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A6083F3-7C88-4B1F-BA2C-34F356AC66E8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Panoramiczny</PresentationFormat>
  <Slides>10</Slides>
  <Notes>0</Notes>
  <HiddenSlides>0</HiddenSlide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1" baseType="lpstr">
      <vt:lpstr>BjornVTI</vt:lpstr>
      <vt:lpstr>Zarządzanie psychospołecznymi warunkami pracy</vt:lpstr>
      <vt:lpstr>Agenda</vt:lpstr>
      <vt:lpstr>Zarządzanie psychospołecznymi warunkami pracy - Agenda</vt:lpstr>
      <vt:lpstr>Warunki zaliczenia przedmiotu</vt:lpstr>
      <vt:lpstr>Podział na grupy</vt:lpstr>
      <vt:lpstr>Prasówka</vt:lpstr>
      <vt:lpstr>Prasówka – gdzie szukać?</vt:lpstr>
      <vt:lpstr>Projekt badawczy</vt:lpstr>
      <vt:lpstr>Jaka jest rola / cel psychologa organizacji?</vt:lpstr>
      <vt:lpstr>Ryzyko psychospołeczne to…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Zarządzanie psychospołecznymi warunkami pracy</dc:title>
  <dc:creator>Mikołaj Stolarski</dc:creator>
  <cp:revision>7</cp:revision>
  <dcterms:created xsi:type="dcterms:W3CDTF">2023-09-20T08:14:15Z</dcterms:created>
  <dcterms:modified xsi:type="dcterms:W3CDTF">2024-11-05T08:11:58Z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0x0101007EB11955F91DFE44BEC86CDA30304B31</vt:lpwstr>
  </property>
  <property fmtid="{D5CDD505-2E9C-101B-9397-08002B2CF9AE}" pid="3" name="Order">
    <vt:r8>2300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  <property fmtid="{D5CDD505-2E9C-101B-9397-08002B2CF9AE}" pid="10" name="_ExtendedDescription">
    <vt:lpwstr/>
  </property>
  <property fmtid="{D5CDD505-2E9C-101B-9397-08002B2CF9AE}" pid="11" name="TriggerFlowInfo">
    <vt:lpwstr/>
  </property>
</Properties>
</file>